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569" r:id="rId2"/>
    <p:sldId id="572" r:id="rId3"/>
    <p:sldId id="573" r:id="rId4"/>
    <p:sldId id="574" r:id="rId5"/>
    <p:sldId id="575" r:id="rId6"/>
    <p:sldId id="576" r:id="rId7"/>
    <p:sldId id="577" r:id="rId8"/>
    <p:sldId id="578" r:id="rId9"/>
    <p:sldId id="728" r:id="rId10"/>
    <p:sldId id="729" r:id="rId11"/>
    <p:sldId id="730" r:id="rId12"/>
    <p:sldId id="731" r:id="rId13"/>
    <p:sldId id="732" r:id="rId14"/>
    <p:sldId id="733" r:id="rId15"/>
    <p:sldId id="734" r:id="rId16"/>
    <p:sldId id="735" r:id="rId17"/>
    <p:sldId id="736" r:id="rId18"/>
    <p:sldId id="737" r:id="rId19"/>
    <p:sldId id="738" r:id="rId20"/>
    <p:sldId id="570" r:id="rId21"/>
    <p:sldId id="740" r:id="rId22"/>
    <p:sldId id="741" r:id="rId23"/>
    <p:sldId id="742" r:id="rId24"/>
    <p:sldId id="743" r:id="rId25"/>
    <p:sldId id="744" r:id="rId26"/>
    <p:sldId id="745" r:id="rId27"/>
    <p:sldId id="746" r:id="rId28"/>
    <p:sldId id="747" r:id="rId29"/>
    <p:sldId id="748" r:id="rId30"/>
    <p:sldId id="749" r:id="rId31"/>
    <p:sldId id="750" r:id="rId32"/>
    <p:sldId id="751" r:id="rId33"/>
    <p:sldId id="752" r:id="rId34"/>
    <p:sldId id="753" r:id="rId35"/>
    <p:sldId id="754" r:id="rId36"/>
    <p:sldId id="755" r:id="rId37"/>
    <p:sldId id="756" r:id="rId38"/>
    <p:sldId id="757" r:id="rId39"/>
    <p:sldId id="758" r:id="rId40"/>
    <p:sldId id="759" r:id="rId41"/>
    <p:sldId id="760" r:id="rId42"/>
    <p:sldId id="571" r:id="rId43"/>
    <p:sldId id="762" r:id="rId44"/>
    <p:sldId id="763" r:id="rId45"/>
    <p:sldId id="764" r:id="rId46"/>
    <p:sldId id="765" r:id="rId47"/>
    <p:sldId id="558" r:id="rId48"/>
    <p:sldId id="766" r:id="rId49"/>
    <p:sldId id="767" r:id="rId50"/>
    <p:sldId id="768" r:id="rId51"/>
    <p:sldId id="769" r:id="rId52"/>
    <p:sldId id="770" r:id="rId53"/>
    <p:sldId id="771" r:id="rId54"/>
    <p:sldId id="772" r:id="rId55"/>
    <p:sldId id="773" r:id="rId56"/>
    <p:sldId id="776" r:id="rId57"/>
    <p:sldId id="777" r:id="rId58"/>
    <p:sldId id="778" r:id="rId59"/>
    <p:sldId id="779" r:id="rId60"/>
    <p:sldId id="780" r:id="rId61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2" autoAdjust="0"/>
    <p:restoredTop sz="96229" autoAdjust="0"/>
  </p:normalViewPr>
  <p:slideViewPr>
    <p:cSldViewPr>
      <p:cViewPr varScale="1">
        <p:scale>
          <a:sx n="91" d="100"/>
          <a:sy n="91" d="100"/>
        </p:scale>
        <p:origin x="236" y="44"/>
      </p:cViewPr>
      <p:guideLst>
        <p:guide orient="horz" pos="2160"/>
        <p:guide pos="29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C098F6E-9BE1-4B21-B3D5-6A1713AAF78C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CBCF024-30B6-40C4-94F6-BC562655E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7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615427F-2350-48F9-A6AC-43B47914457B}" type="slidenum">
              <a:rPr lang="en-US" altLang="zh-CN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78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"/>
            <a:ext cx="9144000" cy="68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78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1"/>
            <a:ext cx="9144000" cy="68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3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388"/>
          <a:stretch/>
        </p:blipFill>
        <p:spPr>
          <a:xfrm>
            <a:off x="-1" y="21981"/>
            <a:ext cx="9127067" cy="68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5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"/>
            <a:ext cx="9144000" cy="68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89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"/>
            <a:ext cx="9144000" cy="68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"/>
            <a:ext cx="9144000" cy="68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5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1"/>
            <a:ext cx="9144000" cy="68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2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9144000" cy="683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21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2"/>
            <a:ext cx="9144000" cy="681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4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"/>
            <a:ext cx="9144000" cy="68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34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0"/>
            <a:ext cx="9144000" cy="68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2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3"/>
            <a:ext cx="9144000" cy="68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78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0"/>
            <a:ext cx="9144000" cy="68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8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0"/>
            <a:ext cx="9144000" cy="68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02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30F5E2-098D-45EE-AD8F-D5B73939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9144000" cy="611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37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E4981C-F1B0-406B-B8A8-ACE170C1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5"/>
            <a:ext cx="9144000" cy="6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0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0"/>
            <a:ext cx="9144000" cy="68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5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9E6914-51C5-4F82-95B3-1029B0C5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" y="26064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7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0"/>
            <a:ext cx="9144000" cy="68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42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3"/>
            <a:ext cx="9144000" cy="68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30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"/>
            <a:ext cx="9144000" cy="68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9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2508B4-548E-41FC-B38F-4B976AE1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843"/>
            <a:ext cx="9144000" cy="63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6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2"/>
            <a:ext cx="9144000" cy="681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03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"/>
            <a:ext cx="9144000" cy="68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29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3"/>
            <a:ext cx="9144000" cy="68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43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"/>
            <a:ext cx="9144000" cy="68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6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"/>
            <a:ext cx="9144000" cy="68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73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1"/>
            <a:ext cx="9144000" cy="68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84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1"/>
            <a:ext cx="9144000" cy="68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82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"/>
            <a:ext cx="9144000" cy="68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98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"/>
            <a:ext cx="9144000" cy="68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2"/>
            <a:ext cx="9144000" cy="681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50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81"/>
            <a:ext cx="9144000" cy="68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6"/>
            <a:ext cx="9144000" cy="68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27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1"/>
            <a:ext cx="9144000" cy="68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52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2"/>
            <a:ext cx="9144000" cy="68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41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5"/>
            <a:ext cx="9144000" cy="68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28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91"/>
            <a:ext cx="9144000" cy="6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27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2"/>
            <a:ext cx="9144000" cy="681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58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6"/>
            <a:ext cx="9144000" cy="68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3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"/>
            <a:ext cx="9144000" cy="68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61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灯片编号占位符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99DD3B-9228-466D-B4EA-7B77A633F644}" type="slidenum">
              <a:rPr lang="en-US" altLang="zh-CN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25"/>
            <a:ext cx="9144000" cy="676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C5AF31-479A-433C-98ED-A8A6A0DBBD80}"/>
              </a:ext>
            </a:extLst>
          </p:cNvPr>
          <p:cNvSpPr txBox="1"/>
          <p:nvPr/>
        </p:nvSpPr>
        <p:spPr>
          <a:xfrm>
            <a:off x="539552" y="7647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第四章复习</a:t>
            </a:r>
          </a:p>
        </p:txBody>
      </p:sp>
    </p:spTree>
    <p:extLst>
      <p:ext uri="{BB962C8B-B14F-4D97-AF65-F5344CB8AC3E}">
        <p14:creationId xmlns:p14="http://schemas.microsoft.com/office/powerpoint/2010/main" val="2219561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" y="13240"/>
            <a:ext cx="9144000" cy="68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96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D8A0D4-B812-4D8D-8C86-E9A60061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" y="152636"/>
            <a:ext cx="9036496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6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32C4DC-76CB-4007-97B7-9321E8BB1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175"/>
            <a:ext cx="9144000" cy="61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64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6"/>
            <a:ext cx="9144000" cy="68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75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"/>
            <a:ext cx="9144000" cy="68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63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"/>
            <a:ext cx="9144000" cy="68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29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0"/>
            <a:ext cx="9144000" cy="68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6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1"/>
            <a:ext cx="9144000" cy="68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60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0"/>
            <a:ext cx="9144000" cy="68315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FA8D04-69FC-4031-8931-B17739FD8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949280"/>
            <a:ext cx="7707585" cy="8217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A795262-1A6C-46AE-AB1F-9FBE8922B16F}"/>
              </a:ext>
            </a:extLst>
          </p:cNvPr>
          <p:cNvSpPr txBox="1"/>
          <p:nvPr/>
        </p:nvSpPr>
        <p:spPr>
          <a:xfrm>
            <a:off x="251520" y="62373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</a:t>
            </a:r>
          </a:p>
        </p:txBody>
      </p:sp>
    </p:spTree>
    <p:extLst>
      <p:ext uri="{BB962C8B-B14F-4D97-AF65-F5344CB8AC3E}">
        <p14:creationId xmlns:p14="http://schemas.microsoft.com/office/powerpoint/2010/main" val="1343137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2"/>
            <a:ext cx="9144000" cy="68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629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3"/>
            <a:ext cx="9144000" cy="68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18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4"/>
            <a:ext cx="9144000" cy="68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0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"/>
            <a:ext cx="9144000" cy="685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2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2"/>
            <a:ext cx="9144000" cy="68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1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D831D7-3627-4456-9A94-60FC4DAB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4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3"/>
            <a:ext cx="9144000" cy="68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3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2"/>
            <a:ext cx="9144000" cy="68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5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2"/>
            <a:ext cx="9144000" cy="68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46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7825</TotalTime>
  <Words>7</Words>
  <Application>Microsoft Office PowerPoint</Application>
  <PresentationFormat>全屏显示(4:3)</PresentationFormat>
  <Paragraphs>4</Paragraphs>
  <Slides>60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4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No-reference Image Quality Assessment With A Gradient-induced Dictionary</dc:title>
  <dc:creator>Administrator</dc:creator>
  <cp:lastModifiedBy> </cp:lastModifiedBy>
  <cp:revision>844</cp:revision>
  <cp:lastPrinted>2018-05-03T02:30:51Z</cp:lastPrinted>
  <dcterms:created xsi:type="dcterms:W3CDTF">2015-11-02T01:31:00Z</dcterms:created>
  <dcterms:modified xsi:type="dcterms:W3CDTF">2020-11-18T09:42:43Z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